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2407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3" name="Shape 13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6" name="Shape 26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4" name="Shape 34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5" name="Shape 35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1" name="Shape 4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2" name="Shape 4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9" name="Shape 49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55" name="Shape 55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726150" y="580925"/>
            <a:ext cx="7406699" cy="162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Chowan University Mission Trip( East St. Louis)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609200" y="2202625"/>
            <a:ext cx="7772400" cy="1089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Camp Penuel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75" y="568825"/>
            <a:ext cx="5173749" cy="34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0550" y="245075"/>
            <a:ext cx="2975825" cy="446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50" y="473375"/>
            <a:ext cx="4681524" cy="31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600" y="657612"/>
            <a:ext cx="4582725" cy="30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025" y="205987"/>
            <a:ext cx="3259574" cy="434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450" y="205975"/>
            <a:ext cx="3259582" cy="43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655350" y="11154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00" y="338850"/>
            <a:ext cx="4901099" cy="35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0525" y="205975"/>
            <a:ext cx="2866924" cy="43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75" y="520650"/>
            <a:ext cx="4900487" cy="32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5225" y="205975"/>
            <a:ext cx="2806399" cy="42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124" y="314650"/>
            <a:ext cx="3049799" cy="406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2700" y="314650"/>
            <a:ext cx="3049799" cy="4066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50" y="205975"/>
            <a:ext cx="3122400" cy="41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1300" y="411500"/>
            <a:ext cx="4847651" cy="363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799" y="314650"/>
            <a:ext cx="3013476" cy="401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725" y="277550"/>
            <a:ext cx="3069124" cy="409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650" y="387275"/>
            <a:ext cx="3059891" cy="40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325" y="508987"/>
            <a:ext cx="2877325" cy="383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949" y="278175"/>
            <a:ext cx="3141724" cy="418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4375" y="77262"/>
            <a:ext cx="3060550" cy="459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925" y="205975"/>
            <a:ext cx="2794324" cy="419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873" y="205975"/>
            <a:ext cx="2356494" cy="419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400" y="205975"/>
            <a:ext cx="2975800" cy="446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400" y="750375"/>
            <a:ext cx="4647249" cy="30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975" y="145475"/>
            <a:ext cx="7120396" cy="43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150" y="745300"/>
            <a:ext cx="4290950" cy="321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1047" y="439525"/>
            <a:ext cx="3020700" cy="40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303598"/>
            <a:ext cx="2775723" cy="416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225" y="460925"/>
            <a:ext cx="4839574" cy="362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50" y="721075"/>
            <a:ext cx="4260924" cy="31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800" y="866937"/>
            <a:ext cx="4356000" cy="2903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75" y="689824"/>
            <a:ext cx="4810699" cy="320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475" y="205975"/>
            <a:ext cx="3195874" cy="426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50" y="496200"/>
            <a:ext cx="5064825" cy="33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4725" y="205975"/>
            <a:ext cx="2915324" cy="43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00" y="762700"/>
            <a:ext cx="4017660" cy="30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816225"/>
            <a:ext cx="3874950" cy="29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924" y="278350"/>
            <a:ext cx="3040725" cy="40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450" y="242162"/>
            <a:ext cx="3094994" cy="41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(16:9)</PresentationFormat>
  <Paragraphs>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color-strip</vt:lpstr>
      <vt:lpstr>Chowan University Mission Trip( East St. Louis)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Chowan University Mission Trip( East St. Louis)</dc:title>
  <dc:creator>Drew Phillips</dc:creator>
  <cp:lastModifiedBy>Administrator</cp:lastModifiedBy>
  <cp:revision>1</cp:revision>
  <dcterms:modified xsi:type="dcterms:W3CDTF">2015-08-10T13:57:09Z</dcterms:modified>
</cp:coreProperties>
</file>